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00939-9719-4F72-A8EA-D2342F8B3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BD0DFF-03FB-409E-88A4-3005DB0E1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5BD09-F595-4616-821D-399ADEE58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B767-4921-4C63-B074-A695993B036D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2C08FE-6779-4106-8554-B8AAD7081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8D0D6F-7047-4596-BAA3-96B7ACFDE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CB62-C520-4BDF-A4EF-A6D1C66A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26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1FDF6-59FE-4B97-B035-0C77F4A35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FD092-CB01-4D6A-84B1-FAA168548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05425-6CF1-4C05-A126-CEFD457F9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B767-4921-4C63-B074-A695993B036D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C71D1-3B36-428E-B18A-ED862144F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524D77-BC28-44B6-8B2C-D8C646BAE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CB62-C520-4BDF-A4EF-A6D1C66A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4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426216-4D15-4010-A27E-0896E35E0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450EB2-056D-4C08-986A-2158F24ACD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C761DB-4619-4D15-B8E2-28894E4A4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B767-4921-4C63-B074-A695993B036D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6B9FCD-083D-4201-9629-B2BA0AD0F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838854-1635-4782-92A6-4063CF168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CB62-C520-4BDF-A4EF-A6D1C66A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6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A7288-E8ED-43A2-A0EE-98BBCFD65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CC6A8-7249-409A-A72F-29DBF7A715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43FE9-AA97-42E3-A0CD-7353946EA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B767-4921-4C63-B074-A695993B036D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D6167-5652-4A4A-8325-095489E64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E106E0-FA3F-46E4-BA82-86D134C74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CB62-C520-4BDF-A4EF-A6D1C66A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832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91943-AFE2-4BAB-9E48-7E3274CCD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38F2FF-D49C-4903-881C-9536DE850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5CDC7-085B-46B6-A625-DC91E20AC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B767-4921-4C63-B074-A695993B036D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586EC2-F304-4A3E-9361-3A5B89B03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D8D171-EFCA-4095-B775-92BBB3EA1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CB62-C520-4BDF-A4EF-A6D1C66A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896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28A66-4BFD-48B3-998A-3C51F021F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26BF50-93BA-47A0-B1BD-A56F5B2A53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772905-03AA-44CB-85D1-34E809C1BF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22C5AB-EA1A-473C-8457-838399BBB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B767-4921-4C63-B074-A695993B036D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289CF6-AC7C-46EF-801D-E5983B522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892C7F-FDB1-4E8B-A5C6-0D84AB890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CB62-C520-4BDF-A4EF-A6D1C66A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244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D614A-E149-49B2-8245-121055154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19635B-2C17-4024-ACBA-563E601F67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B15D1F-F392-4C7D-97E5-BE4270BED7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581145-219D-49C3-8AA3-516F6784A4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4C2193-54DF-438E-8A15-9F0911356F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C2BD27-7AF8-466F-87F2-29DDEC8AA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B767-4921-4C63-B074-A695993B036D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20AA50-7C98-4D61-8C91-596480F64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5B5651-F198-440B-9881-B357939E8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CB62-C520-4BDF-A4EF-A6D1C66A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37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DB88F-04ED-4BAC-9918-83DC9D4A3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A334A-38E6-4B59-9693-6F0374C05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B767-4921-4C63-B074-A695993B036D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470872-5C4F-482A-967C-FC810813C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2DE250-EABB-4019-9BB1-D38DEB30A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CB62-C520-4BDF-A4EF-A6D1C66A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445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D0231D-7072-48A5-A84A-8B53F010A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B767-4921-4C63-B074-A695993B036D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6D1342-C4C9-48BD-9EA8-CA0745324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838CC2-9DC3-4307-B695-887381F2E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CB62-C520-4BDF-A4EF-A6D1C66A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214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F0845-8A9C-43E6-A93C-BD46060E0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F8F89E-0C5C-44E3-8424-03EAE3A36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5CD2E-A0C9-4D3C-BA76-3A028E86F2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E2ECE5-30BD-4150-8B7F-CB35FB621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B767-4921-4C63-B074-A695993B036D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ED72AC-E317-470B-994C-D59F54F26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DB2824-8258-444C-9AED-247F41336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CB62-C520-4BDF-A4EF-A6D1C66A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665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8EBFF-941F-4CDA-8E55-6665251D8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572930-7E17-486A-9749-2F7B94A35D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2B8A88-7DDA-472E-BD93-9948C9057E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EE6051-7F0B-477A-AA7C-749F3D0BD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B767-4921-4C63-B074-A695993B036D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FA034C-1AC7-432E-BD08-7719A2E11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500783-FD1B-44EC-B610-9F230BB78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CB62-C520-4BDF-A4EF-A6D1C66A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679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834F6D-8B35-4B94-8941-911C1D599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2F15B3-7767-4BBF-A9F6-C389B196A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60D83-B979-4060-96F1-032C4D8093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FB767-4921-4C63-B074-A695993B036D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143066-33CB-48FB-8C79-50A45E32F6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B35981-9ACB-4185-B8FC-E12357A1E5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6CB62-C520-4BDF-A4EF-A6D1C66A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679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A2350-26CF-05A0-D152-5EAA15820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516" y="365125"/>
            <a:ext cx="10705672" cy="1792448"/>
          </a:xfrm>
        </p:spPr>
        <p:txBody>
          <a:bodyPr>
            <a:normAutofit/>
          </a:bodyPr>
          <a:lstStyle/>
          <a:p>
            <a:r>
              <a:rPr lang="en-US" b="1" dirty="0"/>
              <a:t>INPUT DEVICES</a:t>
            </a:r>
            <a:br>
              <a:rPr lang="en-US" dirty="0"/>
            </a:br>
            <a:r>
              <a:rPr lang="en-US" dirty="0"/>
              <a:t>Activity  2.3 – Using mouse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2EA56-08FD-8481-6C96-8F6A70055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225" y="2301410"/>
            <a:ext cx="11527604" cy="435624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/>
              <a:t>Identify the type of mouse used your computer </a:t>
            </a:r>
            <a:r>
              <a:rPr lang="en-US" dirty="0" err="1"/>
              <a:t>Laboratoty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Go to the desktop of your computer and identify any file /folder.  Practice the functions/ operations of mouse. Write short notes about these operations.</a:t>
            </a:r>
          </a:p>
        </p:txBody>
      </p:sp>
    </p:spTree>
    <p:extLst>
      <p:ext uri="{BB962C8B-B14F-4D97-AF65-F5344CB8AC3E}">
        <p14:creationId xmlns:p14="http://schemas.microsoft.com/office/powerpoint/2010/main" val="815732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ABBE3-7CA9-D5CB-F48F-D1A1D4947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9" y="365125"/>
            <a:ext cx="11455685" cy="765031"/>
          </a:xfrm>
        </p:spPr>
        <p:txBody>
          <a:bodyPr>
            <a:normAutofit/>
          </a:bodyPr>
          <a:lstStyle/>
          <a:p>
            <a:r>
              <a:rPr lang="en-US" dirty="0"/>
              <a:t>Activity 2.4 – practice with Keyboard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906A6-1496-34F5-3B92-A628A6B12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563" y="1130156"/>
            <a:ext cx="11739937" cy="546585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Work in Pairs;</a:t>
            </a:r>
          </a:p>
          <a:p>
            <a:pPr marL="514350" indent="-514350">
              <a:buAutoNum type="arabicPeriod"/>
            </a:pPr>
            <a:r>
              <a:rPr lang="en-US" dirty="0"/>
              <a:t>Start your computer and use </a:t>
            </a:r>
            <a:r>
              <a:rPr lang="en-US" dirty="0" err="1"/>
              <a:t>wordpad</a:t>
            </a:r>
            <a:r>
              <a:rPr lang="en-US" dirty="0"/>
              <a:t> or Notepad program and type any text.</a:t>
            </a:r>
          </a:p>
          <a:p>
            <a:pPr marL="514350" indent="-514350">
              <a:buAutoNum type="arabicPeriod"/>
            </a:pPr>
            <a:r>
              <a:rPr lang="en-US" dirty="0"/>
              <a:t>Practice the following keys on keyboard. Write down their use.</a:t>
            </a:r>
          </a:p>
          <a:p>
            <a:pPr marL="514350" indent="-514350">
              <a:buAutoNum type="alphaLcPeriod"/>
            </a:pPr>
            <a:r>
              <a:rPr lang="en-US" dirty="0"/>
              <a:t>Delete </a:t>
            </a:r>
          </a:p>
          <a:p>
            <a:pPr marL="514350" indent="-514350">
              <a:buAutoNum type="alphaLcPeriod"/>
            </a:pPr>
            <a:r>
              <a:rPr lang="en-US" dirty="0"/>
              <a:t>Backspace </a:t>
            </a:r>
          </a:p>
          <a:p>
            <a:pPr marL="0" indent="0">
              <a:buNone/>
            </a:pPr>
            <a:r>
              <a:rPr lang="en-US" dirty="0"/>
              <a:t>c. Home</a:t>
            </a:r>
          </a:p>
          <a:p>
            <a:pPr marL="0" indent="0">
              <a:buNone/>
            </a:pPr>
            <a:r>
              <a:rPr lang="en-US" dirty="0"/>
              <a:t>d. Enter</a:t>
            </a:r>
          </a:p>
          <a:p>
            <a:pPr marL="0" indent="0">
              <a:buNone/>
            </a:pPr>
            <a:r>
              <a:rPr lang="en-US" dirty="0"/>
              <a:t>3. Identify and explain the common keys on the key board.</a:t>
            </a:r>
          </a:p>
          <a:p>
            <a:pPr marL="0" indent="0">
              <a:buNone/>
            </a:pPr>
            <a:r>
              <a:rPr lang="en-US" dirty="0"/>
              <a:t>4. Share to the class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288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8C054-B886-04E7-39AC-7BEE55C3D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38" y="215757"/>
            <a:ext cx="11209962" cy="863031"/>
          </a:xfrm>
        </p:spPr>
        <p:txBody>
          <a:bodyPr/>
          <a:lstStyle/>
          <a:p>
            <a:r>
              <a:rPr lang="en-US" dirty="0"/>
              <a:t>Activity 2.6. using Biometric devices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B62F8-2806-8F22-8438-31B6F49F9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580" y="986319"/>
            <a:ext cx="11801582" cy="5655924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sz="3600" dirty="0"/>
              <a:t>Describe how passwords are used to protect computers .</a:t>
            </a:r>
          </a:p>
          <a:p>
            <a:pPr marL="514350" indent="-514350">
              <a:buAutoNum type="arabicPeriod"/>
            </a:pPr>
            <a:r>
              <a:rPr lang="en-US" sz="3600" dirty="0"/>
              <a:t>Give an example of  a biometric device or application.</a:t>
            </a:r>
          </a:p>
          <a:p>
            <a:pPr marL="514350" indent="-514350">
              <a:buAutoNum type="arabicPeriod"/>
            </a:pPr>
            <a:r>
              <a:rPr lang="en-US" sz="3600" dirty="0"/>
              <a:t>Explain where and how the devices given in 2 above are used.</a:t>
            </a:r>
          </a:p>
          <a:p>
            <a:pPr marL="514350" indent="-514350">
              <a:buAutoNum type="arabicPeriod"/>
            </a:pPr>
            <a:r>
              <a:rPr lang="en-US" sz="3600" dirty="0"/>
              <a:t>Explain the advantages of biometric devices over passwords</a:t>
            </a:r>
          </a:p>
          <a:p>
            <a:pPr marL="514350" indent="-514350">
              <a:buAutoNum type="arabicPeriod"/>
            </a:pPr>
            <a:r>
              <a:rPr lang="en-US" sz="3600" dirty="0"/>
              <a:t>Identify other input devices apart from those described above.</a:t>
            </a:r>
          </a:p>
          <a:p>
            <a:pPr marL="514350" indent="-514350">
              <a:buAutoNum type="arabicPeriod"/>
            </a:pPr>
            <a:r>
              <a:rPr lang="en-US" sz="3600" dirty="0"/>
              <a:t>Make presentation of your findings to the class.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663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174</Words>
  <Application>Microsoft Office PowerPoint</Application>
  <PresentationFormat>Widescreen</PresentationFormat>
  <Paragraphs>20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INPUT DEVICES Activity  2.3 – Using mouse</vt:lpstr>
      <vt:lpstr>Activity 2.4 – practice with Keyboard</vt:lpstr>
      <vt:lpstr>Activity 2.6. using Biometric devices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INPUT DEVICES Activity  2.3 – Using mouse</dc:title>
  <dc:creator>Nonnie</dc:creator>
  <cp:lastModifiedBy>Nonnie</cp:lastModifiedBy>
  <cp:revision>1</cp:revision>
  <dcterms:created xsi:type="dcterms:W3CDTF">2026-03-09T17:59:38Z</dcterms:created>
  <dcterms:modified xsi:type="dcterms:W3CDTF">2026-03-09T18:00:59Z</dcterms:modified>
</cp:coreProperties>
</file>