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1AF7F-904C-4785-80FE-009141E29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19E048-0D67-4FAA-9D80-172CCE4E9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B3698-AB40-4D9A-9F91-54B0F536D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DEABF-D322-4E26-B77B-C40700D14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9EB5F-DFD8-46F6-B823-0645336C3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3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79217-357E-4D9D-9EBC-0D8FDACBE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673F86-531F-44FD-B685-4F1FDFF64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54FC4-7307-46A8-BCF9-DFA38EAA2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0039C-74AF-4D36-9E08-7EA90516E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B45F0-7FE7-4AC5-B714-B718E9A43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135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8BDFF-4821-44FE-AC0E-B1C4B099FB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4CF4DC-CC29-4944-B64F-BA1FBA810B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F8313-C986-4E3F-9397-A1EACF595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398BA-1A89-418F-8E3F-835416A94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2E28F-4B98-47B4-ACEC-5EF8D4EB4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0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8F096-DD7D-42ED-9FB9-7B178FC61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12700-18B1-4E29-B583-04FECE139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8B75B-CC87-4EC3-BA85-1AA09FE4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234A61-8CEE-4EEC-90C4-D948E74B7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DC19B-1E2B-44EA-A88F-7CECFE3BB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4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44838-8527-4B98-AC11-E12484238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6B742-BF2B-40D5-8663-D9B2E8716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CD022-289C-4AC2-A485-4A88D34DE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8D2BB-621A-4EE2-AE03-D68DEFB4E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0781C-B27F-4C17-B73A-085BCFA74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42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2F02F-B7E8-4C1A-838D-0AEC0A719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8BE39-E085-475A-927F-7D1CF8F10B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5686C5-0FC5-49A6-AE03-EDA8A9FFA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021A9-6A41-4698-8F0C-7F21E7C0A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55ABF-AF6E-4D82-A0E4-209A7E628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B951C-E008-473D-A1E8-ADCFF1BA6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811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4C2CE-3EED-47DE-BFEC-C3031D656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60D26-B97E-40F5-8BE2-02BB59EAC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33FCD8-C165-4D0E-87F0-541FE1501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66F69C-A724-425E-BFE1-A603FE546A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E71ABB-E183-450C-9191-9FE3C271A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F0B9C4-6306-4AD3-A05D-27138FC68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28086E-1EA5-4414-87E0-97878A6F0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8F386-6377-4F80-B600-6EACF8DE3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240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76AFF-2B0D-4DA7-A839-5D18F1ACD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A12123-9D4F-4FD1-99AD-F864886C1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7A1F85-E8F3-4280-ABC8-A90A21850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66FC5B-AC7F-434A-843D-B2A8E992D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69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89C6A9-BAA8-4994-BE84-B5AF290E1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A88A71-E766-44D0-A870-9E737F51A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C8D8A0-8CF6-4571-9A95-2E970659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4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590AB-7892-4EB6-B03B-2B3FAC13E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7C283-5CE5-4E23-AECD-814F744A6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7E7BAF-47CE-44E6-A714-E39A50017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8F9C70-58F4-4247-874F-F8295324B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1021EA-65F6-43D9-9A31-947426FC6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A13BEE-0A91-421A-9B7C-D2E93218F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4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FCF5B-B877-4CC6-AD5E-EC5A37F61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930D0A-2A3C-481D-B976-C164720A81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8D675-1A58-4A3B-B11B-81059EA896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02BB83-1611-4D89-B094-79C34E64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D93CB-C231-41B8-851A-F60381A76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41AC63-8413-4D5E-995D-E494E6047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7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825A6B-CC79-42CB-B626-5F6762E4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6B8990-91F0-44E8-B68D-68E2BAEFF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9A997-8AF2-40DB-B16D-1848A75EEC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B578B-BC7B-4DB4-AAC3-7068C1B9392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AF7FB-C21F-4B01-A7F1-1C45DC51A6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184F3-41C7-4AA6-BDD0-7A11E945A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E66E7-F4F3-48D1-88A2-B1E02C37E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3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4E322-2CFC-C3F6-D1BA-E660EF855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9" y="365125"/>
            <a:ext cx="11096090" cy="1319837"/>
          </a:xfrm>
        </p:spPr>
        <p:txBody>
          <a:bodyPr>
            <a:normAutofit/>
          </a:bodyPr>
          <a:lstStyle/>
          <a:p>
            <a:r>
              <a:rPr lang="en-US" dirty="0"/>
              <a:t>ACTIVITY 2.1 (Fountain)- Identifying computer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AF935-6739-DB3D-FDD0-A13CCD505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853" y="1767155"/>
            <a:ext cx="11935147" cy="488022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Work in Pairs</a:t>
            </a:r>
          </a:p>
          <a:p>
            <a:pPr marL="514350" indent="-514350">
              <a:buAutoNum type="arabicPeriod"/>
            </a:pPr>
            <a:r>
              <a:rPr lang="en-US" dirty="0"/>
              <a:t>Identify any four computer hardware devices  you have ever used in your real life</a:t>
            </a:r>
          </a:p>
          <a:p>
            <a:pPr marL="514350" indent="-514350">
              <a:buAutoNum type="arabicPeriod"/>
            </a:pPr>
            <a:r>
              <a:rPr lang="en-US" dirty="0"/>
              <a:t>Explain the functions of the computer hardware devices identified in (1) above</a:t>
            </a:r>
          </a:p>
          <a:p>
            <a:pPr marL="514350" indent="-514350">
              <a:buAutoNum type="arabicPeriod"/>
            </a:pPr>
            <a:r>
              <a:rPr lang="en-US" dirty="0"/>
              <a:t>Share to the entire class.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66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02287-2F94-111E-7D46-8752F9F9F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81" y="107880"/>
            <a:ext cx="10972800" cy="642134"/>
          </a:xfrm>
        </p:spPr>
        <p:txBody>
          <a:bodyPr>
            <a:normAutofit fontScale="90000"/>
          </a:bodyPr>
          <a:lstStyle/>
          <a:p>
            <a:r>
              <a:rPr lang="en-US" dirty="0"/>
              <a:t>Activity 2.2 –Classifying computer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53F46-35E6-FCB4-7417-6FBC93F5D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580" y="750015"/>
            <a:ext cx="12020764" cy="600010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500" dirty="0"/>
              <a:t>Work in pairs;</a:t>
            </a:r>
          </a:p>
          <a:p>
            <a:pPr marL="514350" indent="-514350">
              <a:buAutoNum type="arabicPeriod"/>
            </a:pPr>
            <a:r>
              <a:rPr lang="en-US" sz="3500" dirty="0"/>
              <a:t>Classify the identified computer hardware devices in activity 2.1 above as input, output , storage, Processing and communication devices.</a:t>
            </a:r>
          </a:p>
          <a:p>
            <a:pPr marL="514350" indent="-514350">
              <a:buAutoNum type="arabicPeriod"/>
            </a:pPr>
            <a:r>
              <a:rPr lang="en-US" sz="3500" dirty="0"/>
              <a:t>Open  a system unit and identify the following processing devices or parts</a:t>
            </a:r>
          </a:p>
          <a:p>
            <a:pPr marL="514350" indent="-514350">
              <a:buAutoNum type="alphaLcParenR"/>
            </a:pPr>
            <a:r>
              <a:rPr lang="en-US" sz="3500" dirty="0"/>
              <a:t>CPU</a:t>
            </a:r>
          </a:p>
          <a:p>
            <a:pPr marL="514350" indent="-514350">
              <a:buAutoNum type="alphaLcParenR"/>
            </a:pPr>
            <a:r>
              <a:rPr lang="en-US" sz="3500" dirty="0"/>
              <a:t>Power supply units </a:t>
            </a:r>
          </a:p>
          <a:p>
            <a:pPr marL="514350" indent="-514350">
              <a:buAutoNum type="alphaLcParenR"/>
            </a:pPr>
            <a:r>
              <a:rPr lang="en-US" sz="3500" dirty="0"/>
              <a:t>CPU</a:t>
            </a:r>
          </a:p>
          <a:p>
            <a:pPr marL="514350" indent="-514350">
              <a:buAutoNum type="alphaLcParenR"/>
            </a:pPr>
            <a:r>
              <a:rPr lang="en-US" sz="3500" dirty="0"/>
              <a:t>Hard disk</a:t>
            </a:r>
          </a:p>
          <a:p>
            <a:pPr marL="514350" indent="-514350">
              <a:buAutoNum type="alphaLcParenR"/>
            </a:pPr>
            <a:r>
              <a:rPr lang="en-US" sz="3500" dirty="0"/>
              <a:t>USB port</a:t>
            </a:r>
          </a:p>
          <a:p>
            <a:pPr marL="514350" indent="-514350">
              <a:buAutoNum type="alphaLcParenR"/>
            </a:pPr>
            <a:r>
              <a:rPr lang="en-US" sz="3500" dirty="0"/>
              <a:t>Memory chip</a:t>
            </a:r>
          </a:p>
          <a:p>
            <a:pPr marL="514350" indent="-514350">
              <a:buAutoNum type="alphaLcParenR"/>
            </a:pPr>
            <a:r>
              <a:rPr lang="en-US" sz="3500" dirty="0" err="1"/>
              <a:t>Motherboad</a:t>
            </a:r>
            <a:endParaRPr lang="en-US" sz="3500" dirty="0"/>
          </a:p>
          <a:p>
            <a:pPr marL="514350" indent="-514350">
              <a:buAutoNum type="alphaLcParenR"/>
            </a:pPr>
            <a:r>
              <a:rPr lang="en-US" sz="3500" dirty="0"/>
              <a:t>Network card</a:t>
            </a:r>
          </a:p>
          <a:p>
            <a:pPr marL="514350" indent="-514350">
              <a:buAutoNum type="alphaLcParenR"/>
            </a:pPr>
            <a:r>
              <a:rPr lang="en-US" sz="3500" dirty="0"/>
              <a:t>Data buses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892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74393-3C4A-86AB-7502-B890DE819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031" y="164387"/>
            <a:ext cx="11127769" cy="601257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3. Name the devices in (2) above that belong to  the following categories of hardware.</a:t>
            </a:r>
          </a:p>
          <a:p>
            <a:pPr marL="514350" indent="-514350">
              <a:buAutoNum type="alphaLcPeriod"/>
            </a:pPr>
            <a:r>
              <a:rPr lang="en-US" dirty="0"/>
              <a:t>Communication –network card , data buses</a:t>
            </a:r>
          </a:p>
          <a:p>
            <a:pPr marL="514350" indent="-514350">
              <a:buAutoNum type="alphaLcPeriod"/>
            </a:pPr>
            <a:r>
              <a:rPr lang="en-US" dirty="0"/>
              <a:t>Storage – Hard disk- memory chip</a:t>
            </a:r>
          </a:p>
          <a:p>
            <a:pPr marL="0" indent="0">
              <a:buNone/>
            </a:pPr>
            <a:r>
              <a:rPr lang="en-US" dirty="0"/>
              <a:t>c.  Share to the entire class</a:t>
            </a:r>
          </a:p>
        </p:txBody>
      </p:sp>
    </p:spTree>
    <p:extLst>
      <p:ext uri="{BB962C8B-B14F-4D97-AF65-F5344CB8AC3E}">
        <p14:creationId xmlns:p14="http://schemas.microsoft.com/office/powerpoint/2010/main" val="2904481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144</Words>
  <Application>Microsoft Office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ACTIVITY 2.1 (Fountain)- Identifying computer Hardware</vt:lpstr>
      <vt:lpstr>Activity 2.2 –Classifying computer Hardware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 2.2 –Classifying computer Hardware</dc:title>
  <dc:creator>Nonnie</dc:creator>
  <cp:lastModifiedBy>Nonnie</cp:lastModifiedBy>
  <cp:revision>2</cp:revision>
  <dcterms:created xsi:type="dcterms:W3CDTF">2026-03-09T17:10:49Z</dcterms:created>
  <dcterms:modified xsi:type="dcterms:W3CDTF">2026-03-09T17:35:18Z</dcterms:modified>
</cp:coreProperties>
</file>